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1" r:id="rId2"/>
    <p:sldId id="2606" r:id="rId3"/>
    <p:sldId id="2603" r:id="rId4"/>
    <p:sldId id="2605" r:id="rId5"/>
    <p:sldId id="2607" r:id="rId6"/>
    <p:sldId id="2608" r:id="rId7"/>
    <p:sldId id="2609" r:id="rId8"/>
    <p:sldId id="2610" r:id="rId9"/>
    <p:sldId id="260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vid S." userId="89b4e851-90dd-44f4-a02f-c1f7ca487ce8" providerId="ADAL" clId="{1BFB1BDE-484D-4262-825E-4CC282E09F54}"/>
    <pc:docChg chg="delSld">
      <pc:chgData name="Peters, David S." userId="89b4e851-90dd-44f4-a02f-c1f7ca487ce8" providerId="ADAL" clId="{1BFB1BDE-484D-4262-825E-4CC282E09F54}" dt="2025-01-18T00:25:35.571" v="0" actId="2696"/>
      <pc:docMkLst>
        <pc:docMk/>
      </pc:docMkLst>
      <pc:sldChg chg="del">
        <pc:chgData name="Peters, David S." userId="89b4e851-90dd-44f4-a02f-c1f7ca487ce8" providerId="ADAL" clId="{1BFB1BDE-484D-4262-825E-4CC282E09F54}" dt="2025-01-18T00:25:35.571" v="0" actId="2696"/>
        <pc:sldMkLst>
          <pc:docMk/>
          <pc:sldMk cId="2125941109" sldId="260"/>
        </pc:sldMkLst>
      </pc:sldChg>
      <pc:sldChg chg="del">
        <pc:chgData name="Peters, David S." userId="89b4e851-90dd-44f4-a02f-c1f7ca487ce8" providerId="ADAL" clId="{1BFB1BDE-484D-4262-825E-4CC282E09F54}" dt="2025-01-18T00:25:35.571" v="0" actId="2696"/>
        <pc:sldMkLst>
          <pc:docMk/>
          <pc:sldMk cId="1864610481" sldId="2585"/>
        </pc:sldMkLst>
      </pc:sldChg>
      <pc:sldChg chg="del">
        <pc:chgData name="Peters, David S." userId="89b4e851-90dd-44f4-a02f-c1f7ca487ce8" providerId="ADAL" clId="{1BFB1BDE-484D-4262-825E-4CC282E09F54}" dt="2025-01-18T00:25:35.571" v="0" actId="2696"/>
        <pc:sldMkLst>
          <pc:docMk/>
          <pc:sldMk cId="1522981031" sldId="2589"/>
        </pc:sldMkLst>
      </pc:sldChg>
      <pc:sldChg chg="del">
        <pc:chgData name="Peters, David S." userId="89b4e851-90dd-44f4-a02f-c1f7ca487ce8" providerId="ADAL" clId="{1BFB1BDE-484D-4262-825E-4CC282E09F54}" dt="2025-01-18T00:25:35.571" v="0" actId="2696"/>
        <pc:sldMkLst>
          <pc:docMk/>
          <pc:sldMk cId="4084562376" sldId="2590"/>
        </pc:sldMkLst>
      </pc:sldChg>
      <pc:sldChg chg="del">
        <pc:chgData name="Peters, David S." userId="89b4e851-90dd-44f4-a02f-c1f7ca487ce8" providerId="ADAL" clId="{1BFB1BDE-484D-4262-825E-4CC282E09F54}" dt="2025-01-18T00:25:35.571" v="0" actId="2696"/>
        <pc:sldMkLst>
          <pc:docMk/>
          <pc:sldMk cId="236157573" sldId="2596"/>
        </pc:sldMkLst>
      </pc:sldChg>
      <pc:sldChg chg="del">
        <pc:chgData name="Peters, David S." userId="89b4e851-90dd-44f4-a02f-c1f7ca487ce8" providerId="ADAL" clId="{1BFB1BDE-484D-4262-825E-4CC282E09F54}" dt="2025-01-18T00:25:35.571" v="0" actId="2696"/>
        <pc:sldMkLst>
          <pc:docMk/>
          <pc:sldMk cId="2032284687" sldId="2597"/>
        </pc:sldMkLst>
      </pc:sldChg>
      <pc:sldChg chg="del">
        <pc:chgData name="Peters, David S." userId="89b4e851-90dd-44f4-a02f-c1f7ca487ce8" providerId="ADAL" clId="{1BFB1BDE-484D-4262-825E-4CC282E09F54}" dt="2025-01-18T00:25:35.571" v="0" actId="2696"/>
        <pc:sldMkLst>
          <pc:docMk/>
          <pc:sldMk cId="515268848" sldId="2598"/>
        </pc:sldMkLst>
      </pc:sldChg>
      <pc:sldChg chg="del">
        <pc:chgData name="Peters, David S." userId="89b4e851-90dd-44f4-a02f-c1f7ca487ce8" providerId="ADAL" clId="{1BFB1BDE-484D-4262-825E-4CC282E09F54}" dt="2025-01-18T00:25:35.571" v="0" actId="2696"/>
        <pc:sldMkLst>
          <pc:docMk/>
          <pc:sldMk cId="1540722889" sldId="2599"/>
        </pc:sldMkLst>
      </pc:sldChg>
      <pc:sldChg chg="del">
        <pc:chgData name="Peters, David S." userId="89b4e851-90dd-44f4-a02f-c1f7ca487ce8" providerId="ADAL" clId="{1BFB1BDE-484D-4262-825E-4CC282E09F54}" dt="2025-01-18T00:25:35.571" v="0" actId="2696"/>
        <pc:sldMkLst>
          <pc:docMk/>
          <pc:sldMk cId="2815347834" sldId="26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0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5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7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2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9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9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8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AAE1-A1A0-46E3-90A3-CEBF4142CB56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8349-AC8E-4737-BEA3-94621D256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7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epscloud-my.sharepoint.com/:b:/g/personal/05554_apps_everettsd_org/EQcsgqcyRKhCmxLM0Fc8dz0BZBzwU1tEjDpoBr2rZ_5-GA?e=qtHZ7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57F3FB-B572-1446-AB6F-67970FA4E88E}"/>
              </a:ext>
            </a:extLst>
          </p:cNvPr>
          <p:cNvSpPr/>
          <p:nvPr/>
        </p:nvSpPr>
        <p:spPr>
          <a:xfrm>
            <a:off x="484360" y="2482654"/>
            <a:ext cx="8175279" cy="1892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159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74014-F8AE-8F64-5B81-908A58810312}"/>
              </a:ext>
            </a:extLst>
          </p:cNvPr>
          <p:cNvSpPr txBox="1"/>
          <p:nvPr/>
        </p:nvSpPr>
        <p:spPr>
          <a:xfrm>
            <a:off x="2359030" y="2859612"/>
            <a:ext cx="64913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ES Counselor Meeting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Light" panose="02000000000000000000" pitchFamily="2" charset="0"/>
                <a:ea typeface="+mn-ea"/>
                <a:cs typeface="+mn-cs"/>
              </a:rPr>
              <a:t>January 16,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DB069-9DF1-37C1-2A9C-D8F97C01E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7" y="2588984"/>
            <a:ext cx="1733138" cy="16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Today’s Agenda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552BB9-989D-619B-A441-7AA7B1842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88" y="1931596"/>
            <a:ext cx="8077188" cy="12253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41EDBD-82ED-6034-8378-F32586D06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8" y="3195060"/>
            <a:ext cx="8077188" cy="13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8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CSCP | Use of Time Calculator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7D4F59-AE6B-89D3-367A-45886D3B2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25" y="836394"/>
            <a:ext cx="4987562" cy="152433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E1B5E0-535D-E066-F0AD-033023704F76}"/>
              </a:ext>
            </a:extLst>
          </p:cNvPr>
          <p:cNvSpPr/>
          <p:nvPr/>
        </p:nvSpPr>
        <p:spPr>
          <a:xfrm>
            <a:off x="1514475" y="1343025"/>
            <a:ext cx="5194144" cy="108585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C0B3AC-EAB8-4CED-D5E3-0396F5CE7D6F}"/>
              </a:ext>
            </a:extLst>
          </p:cNvPr>
          <p:cNvCxnSpPr/>
          <p:nvPr/>
        </p:nvCxnSpPr>
        <p:spPr>
          <a:xfrm>
            <a:off x="190500" y="1914525"/>
            <a:ext cx="1200150" cy="0"/>
          </a:xfrm>
          <a:prstGeom prst="straightConnector1">
            <a:avLst/>
          </a:prstGeom>
          <a:ln w="76200">
            <a:solidFill>
              <a:srgbClr val="8D17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5FCF194-EF20-B695-A517-AEA195D5E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16" y="2633378"/>
            <a:ext cx="7554379" cy="4067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B4300B-996C-4765-A4CB-1909F8699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2633378"/>
            <a:ext cx="4172532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1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CSCP | Use of Time Calculator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4CF17-AC94-BA7B-8E0F-9FA339FE9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325" y="836394"/>
            <a:ext cx="4987562" cy="152433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990D61-54AA-71A1-07A8-7AE936B69790}"/>
              </a:ext>
            </a:extLst>
          </p:cNvPr>
          <p:cNvSpPr/>
          <p:nvPr/>
        </p:nvSpPr>
        <p:spPr>
          <a:xfrm>
            <a:off x="1514475" y="762000"/>
            <a:ext cx="5194144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98F3-4BB2-6E33-99EE-B91B9488BCFB}"/>
              </a:ext>
            </a:extLst>
          </p:cNvPr>
          <p:cNvCxnSpPr/>
          <p:nvPr/>
        </p:nvCxnSpPr>
        <p:spPr>
          <a:xfrm>
            <a:off x="190500" y="1133475"/>
            <a:ext cx="1200150" cy="0"/>
          </a:xfrm>
          <a:prstGeom prst="straightConnector1">
            <a:avLst/>
          </a:prstGeom>
          <a:ln w="76200">
            <a:solidFill>
              <a:srgbClr val="8D17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8C8943C-5A09-5918-EB64-B19F9084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6" y="2661978"/>
            <a:ext cx="7787185" cy="40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8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Practical Guide for ES Staff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609DE-A631-350B-B8E5-1514719FC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75" y="871156"/>
            <a:ext cx="7996802" cy="5656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654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60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Practical Guide for ES Staff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9D62C-A2CB-D77C-1F1F-CD4D61DAF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32" y="861610"/>
            <a:ext cx="7592485" cy="576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32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165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CPU Lessons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|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Online Safety</a:t>
            </a:r>
          </a:p>
        </p:txBody>
      </p:sp>
      <p:pic>
        <p:nvPicPr>
          <p:cNvPr id="3074" name="Picture 2" descr="Internet Safety for Kids: 5 Screen Time Tips">
            <a:extLst>
              <a:ext uri="{FF2B5EF4-FFF2-40B4-BE49-F238E27FC236}">
                <a16:creationId xmlns:a16="http://schemas.microsoft.com/office/drawing/2014/main" id="{B2548F70-FBFA-6560-232E-D377C251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357312"/>
            <a:ext cx="3357563" cy="223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145E9E3-C37B-E712-2E04-44B80A5C5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3" b="12959"/>
          <a:stretch/>
        </p:blipFill>
        <p:spPr bwMode="auto">
          <a:xfrm>
            <a:off x="3832910" y="1235431"/>
            <a:ext cx="4411542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nternet Safety for Kids | Parents' Guide to Keeping Kids Safe Online">
            <a:extLst>
              <a:ext uri="{FF2B5EF4-FFF2-40B4-BE49-F238E27FC236}">
                <a16:creationId xmlns:a16="http://schemas.microsoft.com/office/drawing/2014/main" id="{7A5A09A7-052F-3459-5474-91CC0A0CF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r="7044"/>
          <a:stretch/>
        </p:blipFill>
        <p:spPr bwMode="auto">
          <a:xfrm>
            <a:off x="257175" y="3979700"/>
            <a:ext cx="4963932" cy="22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echnology and online safety">
            <a:extLst>
              <a:ext uri="{FF2B5EF4-FFF2-40B4-BE49-F238E27FC236}">
                <a16:creationId xmlns:a16="http://schemas.microsoft.com/office/drawing/2014/main" id="{B6B0DBB1-DFA4-76B7-5E4D-C85E2566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845">
            <a:off x="5529278" y="3940214"/>
            <a:ext cx="2576461" cy="1932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F2DC0-9FBC-0ED9-D2FD-785BFE98559C}"/>
              </a:ext>
            </a:extLst>
          </p:cNvPr>
          <p:cNvSpPr txBox="1"/>
          <p:nvPr/>
        </p:nvSpPr>
        <p:spPr>
          <a:xfrm>
            <a:off x="0" y="6353649"/>
            <a:ext cx="8467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Safety Lessons K-2.pdf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7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DCD5F-608F-3B61-F5FB-C258AF3618A1}"/>
              </a:ext>
            </a:extLst>
          </p:cNvPr>
          <p:cNvSpPr txBox="1"/>
          <p:nvPr/>
        </p:nvSpPr>
        <p:spPr>
          <a:xfrm>
            <a:off x="105700" y="21651"/>
            <a:ext cx="813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5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th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57200"/>
                </a:solidFill>
                <a:effectLst/>
                <a:uLnTx/>
                <a:uFillTx/>
                <a:latin typeface="Neutra Text TF Alt" panose="02000000000000000000" pitchFamily="2" charset="0"/>
                <a:ea typeface="+mn-ea"/>
                <a:cs typeface="+mn-cs"/>
              </a:rPr>
              <a:t> Grade Transitions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9C996-9DBA-D46F-AC2B-5A27273FA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44" y="2966854"/>
            <a:ext cx="7115511" cy="3081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close up of a button&#10;&#10;Description automatically generated">
            <a:extLst>
              <a:ext uri="{FF2B5EF4-FFF2-40B4-BE49-F238E27FC236}">
                <a16:creationId xmlns:a16="http://schemas.microsoft.com/office/drawing/2014/main" id="{2547EB68-1A64-6721-8E69-FA65DB528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6" y="1100447"/>
            <a:ext cx="7209419" cy="14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0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ack letter with Wanamaker's in the background&#10;&#10;Description automatically generated">
            <a:extLst>
              <a:ext uri="{FF2B5EF4-FFF2-40B4-BE49-F238E27FC236}">
                <a16:creationId xmlns:a16="http://schemas.microsoft.com/office/drawing/2014/main" id="{BC991188-97C3-A3CF-F97E-C74281E84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09" y="2285530"/>
            <a:ext cx="4781915" cy="1411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B8F8B-53C4-5670-3314-09E959AA5752}"/>
              </a:ext>
            </a:extLst>
          </p:cNvPr>
          <p:cNvSpPr txBox="1"/>
          <p:nvPr/>
        </p:nvSpPr>
        <p:spPr>
          <a:xfrm>
            <a:off x="4300396" y="3697227"/>
            <a:ext cx="4525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447B"/>
                </a:solidFill>
                <a:effectLst/>
                <a:uLnTx/>
                <a:uFillTx/>
                <a:latin typeface="Neutra Text TF Light" panose="02000000000000000000" pitchFamily="2" charset="0"/>
                <a:ea typeface="+mn-ea"/>
                <a:cs typeface="+mn-cs"/>
              </a:rPr>
              <a:t>Best wishes for a smooth semester transition!</a:t>
            </a:r>
          </a:p>
        </p:txBody>
      </p:sp>
    </p:spTree>
    <p:extLst>
      <p:ext uri="{BB962C8B-B14F-4D97-AF65-F5344CB8AC3E}">
        <p14:creationId xmlns:p14="http://schemas.microsoft.com/office/powerpoint/2010/main" val="18251816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55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Myriad Pro</vt:lpstr>
      <vt:lpstr>Neutra Text TF Alt</vt:lpstr>
      <vt:lpstr>Neutra Text TF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David S.</dc:creator>
  <cp:lastModifiedBy>Peters, David S.</cp:lastModifiedBy>
  <cp:revision>1</cp:revision>
  <dcterms:created xsi:type="dcterms:W3CDTF">2025-01-18T00:24:02Z</dcterms:created>
  <dcterms:modified xsi:type="dcterms:W3CDTF">2025-01-18T00:25:44Z</dcterms:modified>
</cp:coreProperties>
</file>